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9" r:id="rId4"/>
    <p:sldId id="257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98FA61-9996-4536-8907-6E2C380BF67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C405EBC-6469-42AF-ABB9-52BCA978969C}">
      <dgm:prSet/>
      <dgm:spPr/>
      <dgm:t>
        <a:bodyPr/>
        <a:lstStyle/>
        <a:p>
          <a:r>
            <a:rPr lang="en-US"/>
            <a:t>The INSERT statement is used to add one or more rows of data to a specified table in a relational database. The basic syntax of the INSERT statement is as follows.</a:t>
          </a:r>
        </a:p>
      </dgm:t>
    </dgm:pt>
    <dgm:pt modelId="{C423E5E5-EC86-4D67-BFD9-45BFC3ECA0CF}" type="parTrans" cxnId="{4A448DDC-C62C-47C1-A61C-D06101962D24}">
      <dgm:prSet/>
      <dgm:spPr/>
      <dgm:t>
        <a:bodyPr/>
        <a:lstStyle/>
        <a:p>
          <a:endParaRPr lang="en-US"/>
        </a:p>
      </dgm:t>
    </dgm:pt>
    <dgm:pt modelId="{9A3ACCDC-B5A3-44CC-95A2-5DB839BC4806}" type="sibTrans" cxnId="{4A448DDC-C62C-47C1-A61C-D06101962D24}">
      <dgm:prSet/>
      <dgm:spPr/>
      <dgm:t>
        <a:bodyPr/>
        <a:lstStyle/>
        <a:p>
          <a:endParaRPr lang="en-US"/>
        </a:p>
      </dgm:t>
    </dgm:pt>
    <dgm:pt modelId="{016AAC6A-7777-48E9-846E-A347F7684F52}">
      <dgm:prSet/>
      <dgm:spPr/>
      <dgm:t>
        <a:bodyPr/>
        <a:lstStyle/>
        <a:p>
          <a:r>
            <a:rPr lang="en-US"/>
            <a:t>Example of INSERT Statement.</a:t>
          </a:r>
        </a:p>
      </dgm:t>
    </dgm:pt>
    <dgm:pt modelId="{CACD7363-C25A-46E6-A4C4-6434E5A72F64}" type="parTrans" cxnId="{705CFFC9-C341-4372-AA92-441186BEBFF9}">
      <dgm:prSet/>
      <dgm:spPr/>
      <dgm:t>
        <a:bodyPr/>
        <a:lstStyle/>
        <a:p>
          <a:endParaRPr lang="en-US"/>
        </a:p>
      </dgm:t>
    </dgm:pt>
    <dgm:pt modelId="{EBCE521A-49F1-4B4D-B827-F42AB35E2117}" type="sibTrans" cxnId="{705CFFC9-C341-4372-AA92-441186BEBFF9}">
      <dgm:prSet/>
      <dgm:spPr/>
      <dgm:t>
        <a:bodyPr/>
        <a:lstStyle/>
        <a:p>
          <a:endParaRPr lang="en-US"/>
        </a:p>
      </dgm:t>
    </dgm:pt>
    <dgm:pt modelId="{8B3672FF-553A-425A-B786-129D85FFFFDE}">
      <dgm:prSet/>
      <dgm:spPr/>
      <dgm:t>
        <a:bodyPr/>
        <a:lstStyle/>
        <a:p>
          <a:r>
            <a:rPr lang="en-US"/>
            <a:t>INSERT INTO table_name (column1, column2, column3, ...)</a:t>
          </a:r>
        </a:p>
      </dgm:t>
    </dgm:pt>
    <dgm:pt modelId="{4AF15E5A-86DA-4C1A-962D-74CB8DBD0DE6}" type="parTrans" cxnId="{DC8673DE-EF8D-4159-8EC5-34109918A75F}">
      <dgm:prSet/>
      <dgm:spPr/>
      <dgm:t>
        <a:bodyPr/>
        <a:lstStyle/>
        <a:p>
          <a:endParaRPr lang="en-US"/>
        </a:p>
      </dgm:t>
    </dgm:pt>
    <dgm:pt modelId="{11AE67E7-8523-4643-80C4-F8777D3ACC4C}" type="sibTrans" cxnId="{DC8673DE-EF8D-4159-8EC5-34109918A75F}">
      <dgm:prSet/>
      <dgm:spPr/>
      <dgm:t>
        <a:bodyPr/>
        <a:lstStyle/>
        <a:p>
          <a:endParaRPr lang="en-US"/>
        </a:p>
      </dgm:t>
    </dgm:pt>
    <dgm:pt modelId="{AD43F7E2-6377-429C-9272-BF8805E8BBAE}">
      <dgm:prSet/>
      <dgm:spPr/>
      <dgm:t>
        <a:bodyPr/>
        <a:lstStyle/>
        <a:p>
          <a:r>
            <a:rPr lang="en-US"/>
            <a:t>VALUES (value1, value2, value3, ...);</a:t>
          </a:r>
        </a:p>
      </dgm:t>
    </dgm:pt>
    <dgm:pt modelId="{64F17246-250A-490F-8DF7-BB6EDDDE612A}" type="parTrans" cxnId="{9C439801-45A9-45C3-A33E-5595C7AD2549}">
      <dgm:prSet/>
      <dgm:spPr/>
      <dgm:t>
        <a:bodyPr/>
        <a:lstStyle/>
        <a:p>
          <a:endParaRPr lang="en-US"/>
        </a:p>
      </dgm:t>
    </dgm:pt>
    <dgm:pt modelId="{E3C18E42-10E2-4154-81BD-57597AC89018}" type="sibTrans" cxnId="{9C439801-45A9-45C3-A33E-5595C7AD2549}">
      <dgm:prSet/>
      <dgm:spPr/>
      <dgm:t>
        <a:bodyPr/>
        <a:lstStyle/>
        <a:p>
          <a:endParaRPr lang="en-US"/>
        </a:p>
      </dgm:t>
    </dgm:pt>
    <dgm:pt modelId="{DC1A839B-B67E-40A2-A945-F50A8F747D3D}" type="pres">
      <dgm:prSet presAssocID="{E498FA61-9996-4536-8907-6E2C380BF67C}" presName="root" presStyleCnt="0">
        <dgm:presLayoutVars>
          <dgm:dir/>
          <dgm:resizeHandles val="exact"/>
        </dgm:presLayoutVars>
      </dgm:prSet>
      <dgm:spPr/>
    </dgm:pt>
    <dgm:pt modelId="{F2F90F16-4B64-499A-8588-095FF014CF29}" type="pres">
      <dgm:prSet presAssocID="{FC405EBC-6469-42AF-ABB9-52BCA978969C}" presName="compNode" presStyleCnt="0"/>
      <dgm:spPr/>
    </dgm:pt>
    <dgm:pt modelId="{84C0AB26-78B7-4772-BD1B-26C4D166F1E7}" type="pres">
      <dgm:prSet presAssocID="{FC405EBC-6469-42AF-ABB9-52BCA978969C}" presName="bgRect" presStyleLbl="bgShp" presStyleIdx="0" presStyleCnt="4"/>
      <dgm:spPr/>
    </dgm:pt>
    <dgm:pt modelId="{5006685F-8A06-41BB-B9C0-F688B8B2D73B}" type="pres">
      <dgm:prSet presAssocID="{FC405EBC-6469-42AF-ABB9-52BCA978969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DB795A8-6515-4F3A-BA62-7609FCFE3C9B}" type="pres">
      <dgm:prSet presAssocID="{FC405EBC-6469-42AF-ABB9-52BCA978969C}" presName="spaceRect" presStyleCnt="0"/>
      <dgm:spPr/>
    </dgm:pt>
    <dgm:pt modelId="{22DDD27F-CEE6-4234-9A22-47C8EF60D8D3}" type="pres">
      <dgm:prSet presAssocID="{FC405EBC-6469-42AF-ABB9-52BCA978969C}" presName="parTx" presStyleLbl="revTx" presStyleIdx="0" presStyleCnt="4">
        <dgm:presLayoutVars>
          <dgm:chMax val="0"/>
          <dgm:chPref val="0"/>
        </dgm:presLayoutVars>
      </dgm:prSet>
      <dgm:spPr/>
    </dgm:pt>
    <dgm:pt modelId="{D0437046-B4C4-434B-A615-F156EF81438D}" type="pres">
      <dgm:prSet presAssocID="{9A3ACCDC-B5A3-44CC-95A2-5DB839BC4806}" presName="sibTrans" presStyleCnt="0"/>
      <dgm:spPr/>
    </dgm:pt>
    <dgm:pt modelId="{7A696725-EFF7-4D33-86F3-F722CD182E81}" type="pres">
      <dgm:prSet presAssocID="{016AAC6A-7777-48E9-846E-A347F7684F52}" presName="compNode" presStyleCnt="0"/>
      <dgm:spPr/>
    </dgm:pt>
    <dgm:pt modelId="{58DE15A3-AAE3-4389-95C5-C033E708C31A}" type="pres">
      <dgm:prSet presAssocID="{016AAC6A-7777-48E9-846E-A347F7684F52}" presName="bgRect" presStyleLbl="bgShp" presStyleIdx="1" presStyleCnt="4"/>
      <dgm:spPr/>
    </dgm:pt>
    <dgm:pt modelId="{ACAD7D82-1AB1-4C03-855D-76AE6A845FC6}" type="pres">
      <dgm:prSet presAssocID="{016AAC6A-7777-48E9-846E-A347F7684F5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50E1AB5-D523-4846-8955-3214F6216BA1}" type="pres">
      <dgm:prSet presAssocID="{016AAC6A-7777-48E9-846E-A347F7684F52}" presName="spaceRect" presStyleCnt="0"/>
      <dgm:spPr/>
    </dgm:pt>
    <dgm:pt modelId="{4E1BCB7C-4BB7-4F45-B204-F5B7CE5D6E93}" type="pres">
      <dgm:prSet presAssocID="{016AAC6A-7777-48E9-846E-A347F7684F52}" presName="parTx" presStyleLbl="revTx" presStyleIdx="1" presStyleCnt="4">
        <dgm:presLayoutVars>
          <dgm:chMax val="0"/>
          <dgm:chPref val="0"/>
        </dgm:presLayoutVars>
      </dgm:prSet>
      <dgm:spPr/>
    </dgm:pt>
    <dgm:pt modelId="{6F0386D6-C3AB-435D-B0ED-D75F4C6E2E84}" type="pres">
      <dgm:prSet presAssocID="{EBCE521A-49F1-4B4D-B827-F42AB35E2117}" presName="sibTrans" presStyleCnt="0"/>
      <dgm:spPr/>
    </dgm:pt>
    <dgm:pt modelId="{E295BA71-7A5F-4FD1-BCA8-4C652C60EADC}" type="pres">
      <dgm:prSet presAssocID="{8B3672FF-553A-425A-B786-129D85FFFFDE}" presName="compNode" presStyleCnt="0"/>
      <dgm:spPr/>
    </dgm:pt>
    <dgm:pt modelId="{10AB7456-73D1-4C5C-8CD3-FD7C69ED9DF0}" type="pres">
      <dgm:prSet presAssocID="{8B3672FF-553A-425A-B786-129D85FFFFDE}" presName="bgRect" presStyleLbl="bgShp" presStyleIdx="2" presStyleCnt="4"/>
      <dgm:spPr/>
    </dgm:pt>
    <dgm:pt modelId="{406405F9-C0AB-4A9E-B95D-995C81CF50E4}" type="pres">
      <dgm:prSet presAssocID="{8B3672FF-553A-425A-B786-129D85FFFFD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5B9176B9-4043-4893-9B82-89F505F80C5B}" type="pres">
      <dgm:prSet presAssocID="{8B3672FF-553A-425A-B786-129D85FFFFDE}" presName="spaceRect" presStyleCnt="0"/>
      <dgm:spPr/>
    </dgm:pt>
    <dgm:pt modelId="{C1C35479-D7AE-471F-8077-E321B9771C4A}" type="pres">
      <dgm:prSet presAssocID="{8B3672FF-553A-425A-B786-129D85FFFFDE}" presName="parTx" presStyleLbl="revTx" presStyleIdx="2" presStyleCnt="4">
        <dgm:presLayoutVars>
          <dgm:chMax val="0"/>
          <dgm:chPref val="0"/>
        </dgm:presLayoutVars>
      </dgm:prSet>
      <dgm:spPr/>
    </dgm:pt>
    <dgm:pt modelId="{9BBCF8F7-75FB-47BB-BF8B-8526BEDF8250}" type="pres">
      <dgm:prSet presAssocID="{11AE67E7-8523-4643-80C4-F8777D3ACC4C}" presName="sibTrans" presStyleCnt="0"/>
      <dgm:spPr/>
    </dgm:pt>
    <dgm:pt modelId="{F30CA849-B90F-442B-9B9D-F61D107067EA}" type="pres">
      <dgm:prSet presAssocID="{AD43F7E2-6377-429C-9272-BF8805E8BBAE}" presName="compNode" presStyleCnt="0"/>
      <dgm:spPr/>
    </dgm:pt>
    <dgm:pt modelId="{76462453-BC17-4EB9-BC30-EC8ED90393B9}" type="pres">
      <dgm:prSet presAssocID="{AD43F7E2-6377-429C-9272-BF8805E8BBAE}" presName="bgRect" presStyleLbl="bgShp" presStyleIdx="3" presStyleCnt="4"/>
      <dgm:spPr/>
    </dgm:pt>
    <dgm:pt modelId="{7C8E5198-6F32-4125-8978-1648E0023DCB}" type="pres">
      <dgm:prSet presAssocID="{AD43F7E2-6377-429C-9272-BF8805E8BB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94AA4501-1405-4EDC-9565-5E842CEBF974}" type="pres">
      <dgm:prSet presAssocID="{AD43F7E2-6377-429C-9272-BF8805E8BBAE}" presName="spaceRect" presStyleCnt="0"/>
      <dgm:spPr/>
    </dgm:pt>
    <dgm:pt modelId="{8D17EA9F-B4A7-4422-93F6-66FE11D1756C}" type="pres">
      <dgm:prSet presAssocID="{AD43F7E2-6377-429C-9272-BF8805E8BBA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C439801-45A9-45C3-A33E-5595C7AD2549}" srcId="{E498FA61-9996-4536-8907-6E2C380BF67C}" destId="{AD43F7E2-6377-429C-9272-BF8805E8BBAE}" srcOrd="3" destOrd="0" parTransId="{64F17246-250A-490F-8DF7-BB6EDDDE612A}" sibTransId="{E3C18E42-10E2-4154-81BD-57597AC89018}"/>
    <dgm:cxn modelId="{F6AC1C13-2DC5-4393-A0E7-A96A755D37C1}" type="presOf" srcId="{8B3672FF-553A-425A-B786-129D85FFFFDE}" destId="{C1C35479-D7AE-471F-8077-E321B9771C4A}" srcOrd="0" destOrd="0" presId="urn:microsoft.com/office/officeart/2018/2/layout/IconVerticalSolidList"/>
    <dgm:cxn modelId="{35ABB829-F930-4BB4-BBEC-A7825948A450}" type="presOf" srcId="{FC405EBC-6469-42AF-ABB9-52BCA978969C}" destId="{22DDD27F-CEE6-4234-9A22-47C8EF60D8D3}" srcOrd="0" destOrd="0" presId="urn:microsoft.com/office/officeart/2018/2/layout/IconVerticalSolidList"/>
    <dgm:cxn modelId="{FC590E97-3CAB-441C-A46E-56208E73FF16}" type="presOf" srcId="{E498FA61-9996-4536-8907-6E2C380BF67C}" destId="{DC1A839B-B67E-40A2-A945-F50A8F747D3D}" srcOrd="0" destOrd="0" presId="urn:microsoft.com/office/officeart/2018/2/layout/IconVerticalSolidList"/>
    <dgm:cxn modelId="{A52CDC9B-F3E2-4EA0-89C3-8DACBE2595E7}" type="presOf" srcId="{016AAC6A-7777-48E9-846E-A347F7684F52}" destId="{4E1BCB7C-4BB7-4F45-B204-F5B7CE5D6E93}" srcOrd="0" destOrd="0" presId="urn:microsoft.com/office/officeart/2018/2/layout/IconVerticalSolidList"/>
    <dgm:cxn modelId="{0D8AAEC6-95D7-4499-9BF9-B84C63B3E890}" type="presOf" srcId="{AD43F7E2-6377-429C-9272-BF8805E8BBAE}" destId="{8D17EA9F-B4A7-4422-93F6-66FE11D1756C}" srcOrd="0" destOrd="0" presId="urn:microsoft.com/office/officeart/2018/2/layout/IconVerticalSolidList"/>
    <dgm:cxn modelId="{705CFFC9-C341-4372-AA92-441186BEBFF9}" srcId="{E498FA61-9996-4536-8907-6E2C380BF67C}" destId="{016AAC6A-7777-48E9-846E-A347F7684F52}" srcOrd="1" destOrd="0" parTransId="{CACD7363-C25A-46E6-A4C4-6434E5A72F64}" sibTransId="{EBCE521A-49F1-4B4D-B827-F42AB35E2117}"/>
    <dgm:cxn modelId="{4A448DDC-C62C-47C1-A61C-D06101962D24}" srcId="{E498FA61-9996-4536-8907-6E2C380BF67C}" destId="{FC405EBC-6469-42AF-ABB9-52BCA978969C}" srcOrd="0" destOrd="0" parTransId="{C423E5E5-EC86-4D67-BFD9-45BFC3ECA0CF}" sibTransId="{9A3ACCDC-B5A3-44CC-95A2-5DB839BC4806}"/>
    <dgm:cxn modelId="{DC8673DE-EF8D-4159-8EC5-34109918A75F}" srcId="{E498FA61-9996-4536-8907-6E2C380BF67C}" destId="{8B3672FF-553A-425A-B786-129D85FFFFDE}" srcOrd="2" destOrd="0" parTransId="{4AF15E5A-86DA-4C1A-962D-74CB8DBD0DE6}" sibTransId="{11AE67E7-8523-4643-80C4-F8777D3ACC4C}"/>
    <dgm:cxn modelId="{08BE9222-6766-4044-B718-8F911EB224F2}" type="presParOf" srcId="{DC1A839B-B67E-40A2-A945-F50A8F747D3D}" destId="{F2F90F16-4B64-499A-8588-095FF014CF29}" srcOrd="0" destOrd="0" presId="urn:microsoft.com/office/officeart/2018/2/layout/IconVerticalSolidList"/>
    <dgm:cxn modelId="{698B2624-B93F-465B-8E36-66F5DBE4376F}" type="presParOf" srcId="{F2F90F16-4B64-499A-8588-095FF014CF29}" destId="{84C0AB26-78B7-4772-BD1B-26C4D166F1E7}" srcOrd="0" destOrd="0" presId="urn:microsoft.com/office/officeart/2018/2/layout/IconVerticalSolidList"/>
    <dgm:cxn modelId="{F7C1CB57-BA23-46F4-86DD-8968342E1C7A}" type="presParOf" srcId="{F2F90F16-4B64-499A-8588-095FF014CF29}" destId="{5006685F-8A06-41BB-B9C0-F688B8B2D73B}" srcOrd="1" destOrd="0" presId="urn:microsoft.com/office/officeart/2018/2/layout/IconVerticalSolidList"/>
    <dgm:cxn modelId="{231049C2-4045-447A-9C12-04D19DCDA9AE}" type="presParOf" srcId="{F2F90F16-4B64-499A-8588-095FF014CF29}" destId="{4DB795A8-6515-4F3A-BA62-7609FCFE3C9B}" srcOrd="2" destOrd="0" presId="urn:microsoft.com/office/officeart/2018/2/layout/IconVerticalSolidList"/>
    <dgm:cxn modelId="{5F8EBFBC-B67E-4FEF-9965-775BAC85BE43}" type="presParOf" srcId="{F2F90F16-4B64-499A-8588-095FF014CF29}" destId="{22DDD27F-CEE6-4234-9A22-47C8EF60D8D3}" srcOrd="3" destOrd="0" presId="urn:microsoft.com/office/officeart/2018/2/layout/IconVerticalSolidList"/>
    <dgm:cxn modelId="{A31FFD08-C40C-4A43-8CC4-59A7FA6EFBBB}" type="presParOf" srcId="{DC1A839B-B67E-40A2-A945-F50A8F747D3D}" destId="{D0437046-B4C4-434B-A615-F156EF81438D}" srcOrd="1" destOrd="0" presId="urn:microsoft.com/office/officeart/2018/2/layout/IconVerticalSolidList"/>
    <dgm:cxn modelId="{334E3B6B-C42E-49C2-A182-80D30E4C7E32}" type="presParOf" srcId="{DC1A839B-B67E-40A2-A945-F50A8F747D3D}" destId="{7A696725-EFF7-4D33-86F3-F722CD182E81}" srcOrd="2" destOrd="0" presId="urn:microsoft.com/office/officeart/2018/2/layout/IconVerticalSolidList"/>
    <dgm:cxn modelId="{8327763E-32CB-4C7C-B0F8-58019B12EF3E}" type="presParOf" srcId="{7A696725-EFF7-4D33-86F3-F722CD182E81}" destId="{58DE15A3-AAE3-4389-95C5-C033E708C31A}" srcOrd="0" destOrd="0" presId="urn:microsoft.com/office/officeart/2018/2/layout/IconVerticalSolidList"/>
    <dgm:cxn modelId="{8B82B608-328E-4EB7-B5D2-AAD5995329D7}" type="presParOf" srcId="{7A696725-EFF7-4D33-86F3-F722CD182E81}" destId="{ACAD7D82-1AB1-4C03-855D-76AE6A845FC6}" srcOrd="1" destOrd="0" presId="urn:microsoft.com/office/officeart/2018/2/layout/IconVerticalSolidList"/>
    <dgm:cxn modelId="{E635698A-443D-4667-87B6-2B3BF81A5E4F}" type="presParOf" srcId="{7A696725-EFF7-4D33-86F3-F722CD182E81}" destId="{350E1AB5-D523-4846-8955-3214F6216BA1}" srcOrd="2" destOrd="0" presId="urn:microsoft.com/office/officeart/2018/2/layout/IconVerticalSolidList"/>
    <dgm:cxn modelId="{BE0E6AEE-C943-44FE-B1D7-5948A46DAF24}" type="presParOf" srcId="{7A696725-EFF7-4D33-86F3-F722CD182E81}" destId="{4E1BCB7C-4BB7-4F45-B204-F5B7CE5D6E93}" srcOrd="3" destOrd="0" presId="urn:microsoft.com/office/officeart/2018/2/layout/IconVerticalSolidList"/>
    <dgm:cxn modelId="{52621795-C89B-45AE-98E5-FD135B9215EB}" type="presParOf" srcId="{DC1A839B-B67E-40A2-A945-F50A8F747D3D}" destId="{6F0386D6-C3AB-435D-B0ED-D75F4C6E2E84}" srcOrd="3" destOrd="0" presId="urn:microsoft.com/office/officeart/2018/2/layout/IconVerticalSolidList"/>
    <dgm:cxn modelId="{A78CCE1D-CE23-4B99-8780-241312CBFB5C}" type="presParOf" srcId="{DC1A839B-B67E-40A2-A945-F50A8F747D3D}" destId="{E295BA71-7A5F-4FD1-BCA8-4C652C60EADC}" srcOrd="4" destOrd="0" presId="urn:microsoft.com/office/officeart/2018/2/layout/IconVerticalSolidList"/>
    <dgm:cxn modelId="{113CCEAF-EBEB-4AEE-AD3D-4F40B8CB33B8}" type="presParOf" srcId="{E295BA71-7A5F-4FD1-BCA8-4C652C60EADC}" destId="{10AB7456-73D1-4C5C-8CD3-FD7C69ED9DF0}" srcOrd="0" destOrd="0" presId="urn:microsoft.com/office/officeart/2018/2/layout/IconVerticalSolidList"/>
    <dgm:cxn modelId="{61CCB29D-0897-4014-9744-6221FF4D7B66}" type="presParOf" srcId="{E295BA71-7A5F-4FD1-BCA8-4C652C60EADC}" destId="{406405F9-C0AB-4A9E-B95D-995C81CF50E4}" srcOrd="1" destOrd="0" presId="urn:microsoft.com/office/officeart/2018/2/layout/IconVerticalSolidList"/>
    <dgm:cxn modelId="{01893D93-269E-4FEF-BE0D-5F7650FC4BC4}" type="presParOf" srcId="{E295BA71-7A5F-4FD1-BCA8-4C652C60EADC}" destId="{5B9176B9-4043-4893-9B82-89F505F80C5B}" srcOrd="2" destOrd="0" presId="urn:microsoft.com/office/officeart/2018/2/layout/IconVerticalSolidList"/>
    <dgm:cxn modelId="{D7718C9C-6574-499D-B328-56636332EC66}" type="presParOf" srcId="{E295BA71-7A5F-4FD1-BCA8-4C652C60EADC}" destId="{C1C35479-D7AE-471F-8077-E321B9771C4A}" srcOrd="3" destOrd="0" presId="urn:microsoft.com/office/officeart/2018/2/layout/IconVerticalSolidList"/>
    <dgm:cxn modelId="{A55C37EA-C687-4A59-AED5-C477E07CFFF4}" type="presParOf" srcId="{DC1A839B-B67E-40A2-A945-F50A8F747D3D}" destId="{9BBCF8F7-75FB-47BB-BF8B-8526BEDF8250}" srcOrd="5" destOrd="0" presId="urn:microsoft.com/office/officeart/2018/2/layout/IconVerticalSolidList"/>
    <dgm:cxn modelId="{2EE5E767-AA25-4C1A-AF88-3E17B51CF0C3}" type="presParOf" srcId="{DC1A839B-B67E-40A2-A945-F50A8F747D3D}" destId="{F30CA849-B90F-442B-9B9D-F61D107067EA}" srcOrd="6" destOrd="0" presId="urn:microsoft.com/office/officeart/2018/2/layout/IconVerticalSolidList"/>
    <dgm:cxn modelId="{EB2D2119-CC3C-4327-910E-52E88B9301EC}" type="presParOf" srcId="{F30CA849-B90F-442B-9B9D-F61D107067EA}" destId="{76462453-BC17-4EB9-BC30-EC8ED90393B9}" srcOrd="0" destOrd="0" presId="urn:microsoft.com/office/officeart/2018/2/layout/IconVerticalSolidList"/>
    <dgm:cxn modelId="{CCAB9222-DEAA-420F-8808-1B252438CAF5}" type="presParOf" srcId="{F30CA849-B90F-442B-9B9D-F61D107067EA}" destId="{7C8E5198-6F32-4125-8978-1648E0023DCB}" srcOrd="1" destOrd="0" presId="urn:microsoft.com/office/officeart/2018/2/layout/IconVerticalSolidList"/>
    <dgm:cxn modelId="{1958B0D5-EE22-42DE-A8ED-07C85955FCBD}" type="presParOf" srcId="{F30CA849-B90F-442B-9B9D-F61D107067EA}" destId="{94AA4501-1405-4EDC-9565-5E842CEBF974}" srcOrd="2" destOrd="0" presId="urn:microsoft.com/office/officeart/2018/2/layout/IconVerticalSolidList"/>
    <dgm:cxn modelId="{2F09A9B3-1B20-4676-B50B-75DF5D0D8A36}" type="presParOf" srcId="{F30CA849-B90F-442B-9B9D-F61D107067EA}" destId="{8D17EA9F-B4A7-4422-93F6-66FE11D175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1B1C6C-0FCE-4BE6-ABC4-427A738ACC1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D3D9223-2B02-4C31-A7B5-60C9043AF632}">
      <dgm:prSet/>
      <dgm:spPr/>
      <dgm:t>
        <a:bodyPr/>
        <a:lstStyle/>
        <a:p>
          <a:r>
            <a:rPr lang="en-US" b="0" i="0" dirty="0"/>
            <a:t>INSERT INTO Customers: This  specifies the table (Customers) where the data will be inserted.</a:t>
          </a:r>
          <a:endParaRPr lang="en-US" dirty="0"/>
        </a:p>
      </dgm:t>
    </dgm:pt>
    <dgm:pt modelId="{3DC3998C-2D85-45DB-9D18-2213C87302EA}" type="parTrans" cxnId="{BCF94F24-534D-48B1-B3DF-577114D23CC2}">
      <dgm:prSet/>
      <dgm:spPr/>
      <dgm:t>
        <a:bodyPr/>
        <a:lstStyle/>
        <a:p>
          <a:endParaRPr lang="en-US"/>
        </a:p>
      </dgm:t>
    </dgm:pt>
    <dgm:pt modelId="{2D2503FE-9134-4760-BC94-168F384607EF}" type="sibTrans" cxnId="{BCF94F24-534D-48B1-B3DF-577114D23CC2}">
      <dgm:prSet/>
      <dgm:spPr/>
      <dgm:t>
        <a:bodyPr/>
        <a:lstStyle/>
        <a:p>
          <a:endParaRPr lang="en-US"/>
        </a:p>
      </dgm:t>
    </dgm:pt>
    <dgm:pt modelId="{AFDE75D8-3657-407F-B858-FB2A54D0484F}">
      <dgm:prSet/>
      <dgm:spPr/>
      <dgm:t>
        <a:bodyPr/>
        <a:lstStyle/>
        <a:p>
          <a:r>
            <a:rPr lang="en-US" b="0" i="0" dirty="0"/>
            <a:t>(</a:t>
          </a:r>
          <a:r>
            <a:rPr lang="en-US" b="0" i="0" dirty="0" err="1"/>
            <a:t>first_name</a:t>
          </a:r>
          <a:r>
            <a:rPr lang="en-US" b="0" i="0" dirty="0"/>
            <a:t>, </a:t>
          </a:r>
          <a:r>
            <a:rPr lang="en-US" b="0" i="0" dirty="0" err="1"/>
            <a:t>last_name</a:t>
          </a:r>
          <a:r>
            <a:rPr lang="en-US" b="0" i="0" dirty="0"/>
            <a:t>, age, country): This is the lists of columns in which data will be inserted.</a:t>
          </a:r>
          <a:endParaRPr lang="en-US" dirty="0"/>
        </a:p>
      </dgm:t>
    </dgm:pt>
    <dgm:pt modelId="{7D711851-8810-4649-8E5B-9C00BD8EB8F7}" type="parTrans" cxnId="{007CA817-B041-474D-9D3C-A21A865CF627}">
      <dgm:prSet/>
      <dgm:spPr/>
      <dgm:t>
        <a:bodyPr/>
        <a:lstStyle/>
        <a:p>
          <a:endParaRPr lang="en-US"/>
        </a:p>
      </dgm:t>
    </dgm:pt>
    <dgm:pt modelId="{EFB5B605-E7B4-4E42-B2EB-7CEC72EDFA6A}" type="sibTrans" cxnId="{007CA817-B041-474D-9D3C-A21A865CF627}">
      <dgm:prSet/>
      <dgm:spPr/>
      <dgm:t>
        <a:bodyPr/>
        <a:lstStyle/>
        <a:p>
          <a:endParaRPr lang="en-US"/>
        </a:p>
      </dgm:t>
    </dgm:pt>
    <dgm:pt modelId="{2F8D83BF-60DC-4A3B-BA97-E6833C111021}">
      <dgm:prSet/>
      <dgm:spPr/>
      <dgm:t>
        <a:bodyPr/>
        <a:lstStyle/>
        <a:p>
          <a:r>
            <a:rPr lang="en-US" b="0" i="0" dirty="0"/>
            <a:t>VALUES ('James', 'Bond', 48, 'USA’): This  provides the corresponding values for each column in the same order. So, James Bond's first name is 'James', last name is 'Bond', age is 48, and country is 'USA'.</a:t>
          </a:r>
          <a:endParaRPr lang="en-US" dirty="0"/>
        </a:p>
      </dgm:t>
    </dgm:pt>
    <dgm:pt modelId="{2586B3FB-EEAD-4B35-B14E-70C1166898F4}" type="parTrans" cxnId="{6E3B77A5-1E42-489B-98BA-3F875032DF3B}">
      <dgm:prSet/>
      <dgm:spPr/>
      <dgm:t>
        <a:bodyPr/>
        <a:lstStyle/>
        <a:p>
          <a:endParaRPr lang="en-US"/>
        </a:p>
      </dgm:t>
    </dgm:pt>
    <dgm:pt modelId="{1ADC5960-78E0-4DAE-887B-138426F72C55}" type="sibTrans" cxnId="{6E3B77A5-1E42-489B-98BA-3F875032DF3B}">
      <dgm:prSet/>
      <dgm:spPr/>
      <dgm:t>
        <a:bodyPr/>
        <a:lstStyle/>
        <a:p>
          <a:endParaRPr lang="en-US"/>
        </a:p>
      </dgm:t>
    </dgm:pt>
    <dgm:pt modelId="{71D76777-6D39-5344-94EB-622A924759BF}" type="pres">
      <dgm:prSet presAssocID="{801B1C6C-0FCE-4BE6-ABC4-427A738ACC1E}" presName="linear" presStyleCnt="0">
        <dgm:presLayoutVars>
          <dgm:animLvl val="lvl"/>
          <dgm:resizeHandles val="exact"/>
        </dgm:presLayoutVars>
      </dgm:prSet>
      <dgm:spPr/>
    </dgm:pt>
    <dgm:pt modelId="{5F82C37E-CAFD-AF45-933E-E5A30AE45ADC}" type="pres">
      <dgm:prSet presAssocID="{0D3D9223-2B02-4C31-A7B5-60C9043AF63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88F8318-E4A5-CF44-BE63-96401C2F62EA}" type="pres">
      <dgm:prSet presAssocID="{2D2503FE-9134-4760-BC94-168F384607EF}" presName="spacer" presStyleCnt="0"/>
      <dgm:spPr/>
    </dgm:pt>
    <dgm:pt modelId="{F9045940-031A-9046-891C-6682CAAEBC7F}" type="pres">
      <dgm:prSet presAssocID="{AFDE75D8-3657-407F-B858-FB2A54D0484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9B3683-E356-BD40-A35E-D9F18E45F552}" type="pres">
      <dgm:prSet presAssocID="{EFB5B605-E7B4-4E42-B2EB-7CEC72EDFA6A}" presName="spacer" presStyleCnt="0"/>
      <dgm:spPr/>
    </dgm:pt>
    <dgm:pt modelId="{C983BB86-8077-F34D-B55B-6299CDCCC159}" type="pres">
      <dgm:prSet presAssocID="{2F8D83BF-60DC-4A3B-BA97-E6833C11102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07CA817-B041-474D-9D3C-A21A865CF627}" srcId="{801B1C6C-0FCE-4BE6-ABC4-427A738ACC1E}" destId="{AFDE75D8-3657-407F-B858-FB2A54D0484F}" srcOrd="1" destOrd="0" parTransId="{7D711851-8810-4649-8E5B-9C00BD8EB8F7}" sibTransId="{EFB5B605-E7B4-4E42-B2EB-7CEC72EDFA6A}"/>
    <dgm:cxn modelId="{949B981D-5E3F-9A46-A785-263E6005DFE8}" type="presOf" srcId="{AFDE75D8-3657-407F-B858-FB2A54D0484F}" destId="{F9045940-031A-9046-891C-6682CAAEBC7F}" srcOrd="0" destOrd="0" presId="urn:microsoft.com/office/officeart/2005/8/layout/vList2"/>
    <dgm:cxn modelId="{BCF94F24-534D-48B1-B3DF-577114D23CC2}" srcId="{801B1C6C-0FCE-4BE6-ABC4-427A738ACC1E}" destId="{0D3D9223-2B02-4C31-A7B5-60C9043AF632}" srcOrd="0" destOrd="0" parTransId="{3DC3998C-2D85-45DB-9D18-2213C87302EA}" sibTransId="{2D2503FE-9134-4760-BC94-168F384607EF}"/>
    <dgm:cxn modelId="{AEBA522C-6871-324F-B437-71AC59CDD735}" type="presOf" srcId="{2F8D83BF-60DC-4A3B-BA97-E6833C111021}" destId="{C983BB86-8077-F34D-B55B-6299CDCCC159}" srcOrd="0" destOrd="0" presId="urn:microsoft.com/office/officeart/2005/8/layout/vList2"/>
    <dgm:cxn modelId="{4AF3233D-2098-124C-9F54-4C57B9C76A3C}" type="presOf" srcId="{801B1C6C-0FCE-4BE6-ABC4-427A738ACC1E}" destId="{71D76777-6D39-5344-94EB-622A924759BF}" srcOrd="0" destOrd="0" presId="urn:microsoft.com/office/officeart/2005/8/layout/vList2"/>
    <dgm:cxn modelId="{6E3B77A5-1E42-489B-98BA-3F875032DF3B}" srcId="{801B1C6C-0FCE-4BE6-ABC4-427A738ACC1E}" destId="{2F8D83BF-60DC-4A3B-BA97-E6833C111021}" srcOrd="2" destOrd="0" parTransId="{2586B3FB-EEAD-4B35-B14E-70C1166898F4}" sibTransId="{1ADC5960-78E0-4DAE-887B-138426F72C55}"/>
    <dgm:cxn modelId="{7F3096BA-570E-5A40-AE78-CBB9180581C3}" type="presOf" srcId="{0D3D9223-2B02-4C31-A7B5-60C9043AF632}" destId="{5F82C37E-CAFD-AF45-933E-E5A30AE45ADC}" srcOrd="0" destOrd="0" presId="urn:microsoft.com/office/officeart/2005/8/layout/vList2"/>
    <dgm:cxn modelId="{4D4108FF-3923-DB4E-8486-ADBFE9CE5C42}" type="presParOf" srcId="{71D76777-6D39-5344-94EB-622A924759BF}" destId="{5F82C37E-CAFD-AF45-933E-E5A30AE45ADC}" srcOrd="0" destOrd="0" presId="urn:microsoft.com/office/officeart/2005/8/layout/vList2"/>
    <dgm:cxn modelId="{25185B04-C9F3-F147-925E-93D23B9C8BCD}" type="presParOf" srcId="{71D76777-6D39-5344-94EB-622A924759BF}" destId="{E88F8318-E4A5-CF44-BE63-96401C2F62EA}" srcOrd="1" destOrd="0" presId="urn:microsoft.com/office/officeart/2005/8/layout/vList2"/>
    <dgm:cxn modelId="{DA3B7B53-8ED5-DE46-A3B9-9F2BF95B49CC}" type="presParOf" srcId="{71D76777-6D39-5344-94EB-622A924759BF}" destId="{F9045940-031A-9046-891C-6682CAAEBC7F}" srcOrd="2" destOrd="0" presId="urn:microsoft.com/office/officeart/2005/8/layout/vList2"/>
    <dgm:cxn modelId="{A43E6962-1729-7049-BDBF-1D99D1DFF3AD}" type="presParOf" srcId="{71D76777-6D39-5344-94EB-622A924759BF}" destId="{259B3683-E356-BD40-A35E-D9F18E45F552}" srcOrd="3" destOrd="0" presId="urn:microsoft.com/office/officeart/2005/8/layout/vList2"/>
    <dgm:cxn modelId="{A32715D5-8054-F24F-95BA-2295C80AF6EC}" type="presParOf" srcId="{71D76777-6D39-5344-94EB-622A924759BF}" destId="{C983BB86-8077-F34D-B55B-6299CDCCC15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ADCDF8-DF92-4034-A1CD-DC9F3CBB3CDF}" type="doc">
      <dgm:prSet loTypeId="urn:microsoft.com/office/officeart/2005/8/layout/process5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D1D4BF-6C0E-451B-860C-6ECE8E57C343}">
      <dgm:prSet/>
      <dgm:spPr/>
      <dgm:t>
        <a:bodyPr/>
        <a:lstStyle/>
        <a:p>
          <a:r>
            <a:rPr lang="en-US" b="0" i="0"/>
            <a:t>Consider a simple example where we have a table named employees with columns employee_id, first_name, last_name, and salary. </a:t>
          </a:r>
          <a:endParaRPr lang="en-US"/>
        </a:p>
      </dgm:t>
    </dgm:pt>
    <dgm:pt modelId="{7B0082DF-E04D-4A56-A9DE-1F2D48F65577}" type="parTrans" cxnId="{B07D4418-2752-451C-9D4F-EF9506028A11}">
      <dgm:prSet/>
      <dgm:spPr/>
      <dgm:t>
        <a:bodyPr/>
        <a:lstStyle/>
        <a:p>
          <a:endParaRPr lang="en-US"/>
        </a:p>
      </dgm:t>
    </dgm:pt>
    <dgm:pt modelId="{C0D8C28C-DDE5-45EE-8B8A-EEC0063CDF49}" type="sibTrans" cxnId="{B07D4418-2752-451C-9D4F-EF9506028A11}">
      <dgm:prSet/>
      <dgm:spPr/>
      <dgm:t>
        <a:bodyPr/>
        <a:lstStyle/>
        <a:p>
          <a:endParaRPr lang="en-US"/>
        </a:p>
      </dgm:t>
    </dgm:pt>
    <dgm:pt modelId="{5B98F736-68A1-4B3D-B20D-4E9EF963EA46}">
      <dgm:prSet/>
      <dgm:spPr/>
      <dgm:t>
        <a:bodyPr/>
        <a:lstStyle/>
        <a:p>
          <a:r>
            <a:rPr lang="en-US" b="0" i="0"/>
            <a:t>Using INSERT, we can add a new employee to the table:</a:t>
          </a:r>
          <a:endParaRPr lang="en-US"/>
        </a:p>
      </dgm:t>
    </dgm:pt>
    <dgm:pt modelId="{83870A5A-2EA2-4AEA-82E6-0159C0FCB240}" type="parTrans" cxnId="{2614A5A1-5449-40D3-911A-C6F7E50BA1BD}">
      <dgm:prSet/>
      <dgm:spPr/>
      <dgm:t>
        <a:bodyPr/>
        <a:lstStyle/>
        <a:p>
          <a:endParaRPr lang="en-US"/>
        </a:p>
      </dgm:t>
    </dgm:pt>
    <dgm:pt modelId="{F4CA465B-E915-4FF1-B5FE-4F345DBFE9A4}" type="sibTrans" cxnId="{2614A5A1-5449-40D3-911A-C6F7E50BA1BD}">
      <dgm:prSet/>
      <dgm:spPr/>
      <dgm:t>
        <a:bodyPr/>
        <a:lstStyle/>
        <a:p>
          <a:endParaRPr lang="en-US"/>
        </a:p>
      </dgm:t>
    </dgm:pt>
    <dgm:pt modelId="{AF4F3EA3-E991-4465-9248-E1DCF8C702DD}">
      <dgm:prSet/>
      <dgm:spPr/>
      <dgm:t>
        <a:bodyPr/>
        <a:lstStyle/>
        <a:p>
          <a:r>
            <a:rPr lang="en-US" b="0" i="0"/>
            <a:t>INSERT INTO employees (employee_id, first_name, last_name, salary)</a:t>
          </a:r>
          <a:endParaRPr lang="en-US"/>
        </a:p>
      </dgm:t>
    </dgm:pt>
    <dgm:pt modelId="{44BCBA76-C86E-41ED-95CD-402AEB50AAE1}" type="parTrans" cxnId="{87AF99D2-B058-437B-A622-BE03A7EEAA77}">
      <dgm:prSet/>
      <dgm:spPr/>
      <dgm:t>
        <a:bodyPr/>
        <a:lstStyle/>
        <a:p>
          <a:endParaRPr lang="en-US"/>
        </a:p>
      </dgm:t>
    </dgm:pt>
    <dgm:pt modelId="{D416572D-4E7B-452D-BD24-29430FD00098}" type="sibTrans" cxnId="{87AF99D2-B058-437B-A622-BE03A7EEAA77}">
      <dgm:prSet/>
      <dgm:spPr/>
      <dgm:t>
        <a:bodyPr/>
        <a:lstStyle/>
        <a:p>
          <a:endParaRPr lang="en-US"/>
        </a:p>
      </dgm:t>
    </dgm:pt>
    <dgm:pt modelId="{5C4445FB-C9B7-4CB5-9336-DA4E18BEED23}">
      <dgm:prSet/>
      <dgm:spPr/>
      <dgm:t>
        <a:bodyPr/>
        <a:lstStyle/>
        <a:p>
          <a:r>
            <a:rPr lang="en-US" b="0" i="0"/>
            <a:t>VALUES (101, 'John', 'Doe', 60000);</a:t>
          </a:r>
          <a:endParaRPr lang="en-US"/>
        </a:p>
      </dgm:t>
    </dgm:pt>
    <dgm:pt modelId="{FB361222-30EA-4262-B023-5A8BAE4720E7}" type="parTrans" cxnId="{CA44EBA7-DECC-4B4E-96D8-8A4E79D7380B}">
      <dgm:prSet/>
      <dgm:spPr/>
      <dgm:t>
        <a:bodyPr/>
        <a:lstStyle/>
        <a:p>
          <a:endParaRPr lang="en-US"/>
        </a:p>
      </dgm:t>
    </dgm:pt>
    <dgm:pt modelId="{B67BAEED-5F01-43CB-867A-A8BD581B866E}" type="sibTrans" cxnId="{CA44EBA7-DECC-4B4E-96D8-8A4E79D7380B}">
      <dgm:prSet/>
      <dgm:spPr/>
      <dgm:t>
        <a:bodyPr/>
        <a:lstStyle/>
        <a:p>
          <a:endParaRPr lang="en-US"/>
        </a:p>
      </dgm:t>
    </dgm:pt>
    <dgm:pt modelId="{23085C5E-F032-1C4C-B075-6452193CBD3B}" type="pres">
      <dgm:prSet presAssocID="{3BADCDF8-DF92-4034-A1CD-DC9F3CBB3CDF}" presName="diagram" presStyleCnt="0">
        <dgm:presLayoutVars>
          <dgm:dir/>
          <dgm:resizeHandles val="exact"/>
        </dgm:presLayoutVars>
      </dgm:prSet>
      <dgm:spPr/>
    </dgm:pt>
    <dgm:pt modelId="{6B3E9906-B278-8A40-9480-2189E162F4AF}" type="pres">
      <dgm:prSet presAssocID="{00D1D4BF-6C0E-451B-860C-6ECE8E57C343}" presName="node" presStyleLbl="node1" presStyleIdx="0" presStyleCnt="4">
        <dgm:presLayoutVars>
          <dgm:bulletEnabled val="1"/>
        </dgm:presLayoutVars>
      </dgm:prSet>
      <dgm:spPr/>
    </dgm:pt>
    <dgm:pt modelId="{81ED54A1-E9B8-C64C-8CEB-29D53DE4DD49}" type="pres">
      <dgm:prSet presAssocID="{C0D8C28C-DDE5-45EE-8B8A-EEC0063CDF49}" presName="sibTrans" presStyleLbl="sibTrans2D1" presStyleIdx="0" presStyleCnt="3"/>
      <dgm:spPr/>
    </dgm:pt>
    <dgm:pt modelId="{25E6FB3C-2CDE-4B46-A540-93495E14E23A}" type="pres">
      <dgm:prSet presAssocID="{C0D8C28C-DDE5-45EE-8B8A-EEC0063CDF49}" presName="connectorText" presStyleLbl="sibTrans2D1" presStyleIdx="0" presStyleCnt="3"/>
      <dgm:spPr/>
    </dgm:pt>
    <dgm:pt modelId="{C06B2AA0-BC16-6C4C-9755-734E9ED37A3D}" type="pres">
      <dgm:prSet presAssocID="{5B98F736-68A1-4B3D-B20D-4E9EF963EA46}" presName="node" presStyleLbl="node1" presStyleIdx="1" presStyleCnt="4">
        <dgm:presLayoutVars>
          <dgm:bulletEnabled val="1"/>
        </dgm:presLayoutVars>
      </dgm:prSet>
      <dgm:spPr/>
    </dgm:pt>
    <dgm:pt modelId="{CD3ADC75-DCD3-CF44-BFD0-F6C2279CE6AF}" type="pres">
      <dgm:prSet presAssocID="{F4CA465B-E915-4FF1-B5FE-4F345DBFE9A4}" presName="sibTrans" presStyleLbl="sibTrans2D1" presStyleIdx="1" presStyleCnt="3"/>
      <dgm:spPr/>
    </dgm:pt>
    <dgm:pt modelId="{2C3B4737-E95C-114D-9466-0B2259C61DA1}" type="pres">
      <dgm:prSet presAssocID="{F4CA465B-E915-4FF1-B5FE-4F345DBFE9A4}" presName="connectorText" presStyleLbl="sibTrans2D1" presStyleIdx="1" presStyleCnt="3"/>
      <dgm:spPr/>
    </dgm:pt>
    <dgm:pt modelId="{E0F015A9-2094-7449-85B6-73D99898073F}" type="pres">
      <dgm:prSet presAssocID="{AF4F3EA3-E991-4465-9248-E1DCF8C702DD}" presName="node" presStyleLbl="node1" presStyleIdx="2" presStyleCnt="4">
        <dgm:presLayoutVars>
          <dgm:bulletEnabled val="1"/>
        </dgm:presLayoutVars>
      </dgm:prSet>
      <dgm:spPr/>
    </dgm:pt>
    <dgm:pt modelId="{20AD566B-48FF-854C-877D-B0A8A6558367}" type="pres">
      <dgm:prSet presAssocID="{D416572D-4E7B-452D-BD24-29430FD00098}" presName="sibTrans" presStyleLbl="sibTrans2D1" presStyleIdx="2" presStyleCnt="3"/>
      <dgm:spPr/>
    </dgm:pt>
    <dgm:pt modelId="{5E3D561C-64DA-8248-9D72-D407EDCD12E2}" type="pres">
      <dgm:prSet presAssocID="{D416572D-4E7B-452D-BD24-29430FD00098}" presName="connectorText" presStyleLbl="sibTrans2D1" presStyleIdx="2" presStyleCnt="3"/>
      <dgm:spPr/>
    </dgm:pt>
    <dgm:pt modelId="{8C06799F-9A4E-2742-9B7D-BF304880ABA6}" type="pres">
      <dgm:prSet presAssocID="{5C4445FB-C9B7-4CB5-9336-DA4E18BEED23}" presName="node" presStyleLbl="node1" presStyleIdx="3" presStyleCnt="4">
        <dgm:presLayoutVars>
          <dgm:bulletEnabled val="1"/>
        </dgm:presLayoutVars>
      </dgm:prSet>
      <dgm:spPr/>
    </dgm:pt>
  </dgm:ptLst>
  <dgm:cxnLst>
    <dgm:cxn modelId="{F7E4FE01-6512-E54C-9B10-D3A0AE9A312D}" type="presOf" srcId="{AF4F3EA3-E991-4465-9248-E1DCF8C702DD}" destId="{E0F015A9-2094-7449-85B6-73D99898073F}" srcOrd="0" destOrd="0" presId="urn:microsoft.com/office/officeart/2005/8/layout/process5"/>
    <dgm:cxn modelId="{B07D4418-2752-451C-9D4F-EF9506028A11}" srcId="{3BADCDF8-DF92-4034-A1CD-DC9F3CBB3CDF}" destId="{00D1D4BF-6C0E-451B-860C-6ECE8E57C343}" srcOrd="0" destOrd="0" parTransId="{7B0082DF-E04D-4A56-A9DE-1F2D48F65577}" sibTransId="{C0D8C28C-DDE5-45EE-8B8A-EEC0063CDF49}"/>
    <dgm:cxn modelId="{41874C1A-2435-7D4F-9E31-57CC0A947D9B}" type="presOf" srcId="{5C4445FB-C9B7-4CB5-9336-DA4E18BEED23}" destId="{8C06799F-9A4E-2742-9B7D-BF304880ABA6}" srcOrd="0" destOrd="0" presId="urn:microsoft.com/office/officeart/2005/8/layout/process5"/>
    <dgm:cxn modelId="{3D6D7031-9269-2046-B62A-DC5EF91C33A9}" type="presOf" srcId="{D416572D-4E7B-452D-BD24-29430FD00098}" destId="{20AD566B-48FF-854C-877D-B0A8A6558367}" srcOrd="0" destOrd="0" presId="urn:microsoft.com/office/officeart/2005/8/layout/process5"/>
    <dgm:cxn modelId="{AF8A773E-CFBB-314B-A8F1-21530196FCD5}" type="presOf" srcId="{F4CA465B-E915-4FF1-B5FE-4F345DBFE9A4}" destId="{CD3ADC75-DCD3-CF44-BFD0-F6C2279CE6AF}" srcOrd="0" destOrd="0" presId="urn:microsoft.com/office/officeart/2005/8/layout/process5"/>
    <dgm:cxn modelId="{0A761F42-9133-8740-9EB8-E4432B273733}" type="presOf" srcId="{F4CA465B-E915-4FF1-B5FE-4F345DBFE9A4}" destId="{2C3B4737-E95C-114D-9466-0B2259C61DA1}" srcOrd="1" destOrd="0" presId="urn:microsoft.com/office/officeart/2005/8/layout/process5"/>
    <dgm:cxn modelId="{AFEAF246-99D2-9E4E-BA15-F31331277D5A}" type="presOf" srcId="{00D1D4BF-6C0E-451B-860C-6ECE8E57C343}" destId="{6B3E9906-B278-8A40-9480-2189E162F4AF}" srcOrd="0" destOrd="0" presId="urn:microsoft.com/office/officeart/2005/8/layout/process5"/>
    <dgm:cxn modelId="{D2473B52-F9D5-6F41-9818-F42844D32198}" type="presOf" srcId="{C0D8C28C-DDE5-45EE-8B8A-EEC0063CDF49}" destId="{25E6FB3C-2CDE-4B46-A540-93495E14E23A}" srcOrd="1" destOrd="0" presId="urn:microsoft.com/office/officeart/2005/8/layout/process5"/>
    <dgm:cxn modelId="{BAA90C64-C823-D243-BA23-B6B65C847B22}" type="presOf" srcId="{D416572D-4E7B-452D-BD24-29430FD00098}" destId="{5E3D561C-64DA-8248-9D72-D407EDCD12E2}" srcOrd="1" destOrd="0" presId="urn:microsoft.com/office/officeart/2005/8/layout/process5"/>
    <dgm:cxn modelId="{4D51CC82-D761-6143-8846-5D8D81C25E80}" type="presOf" srcId="{5B98F736-68A1-4B3D-B20D-4E9EF963EA46}" destId="{C06B2AA0-BC16-6C4C-9755-734E9ED37A3D}" srcOrd="0" destOrd="0" presId="urn:microsoft.com/office/officeart/2005/8/layout/process5"/>
    <dgm:cxn modelId="{2614A5A1-5449-40D3-911A-C6F7E50BA1BD}" srcId="{3BADCDF8-DF92-4034-A1CD-DC9F3CBB3CDF}" destId="{5B98F736-68A1-4B3D-B20D-4E9EF963EA46}" srcOrd="1" destOrd="0" parTransId="{83870A5A-2EA2-4AEA-82E6-0159C0FCB240}" sibTransId="{F4CA465B-E915-4FF1-B5FE-4F345DBFE9A4}"/>
    <dgm:cxn modelId="{CA44EBA7-DECC-4B4E-96D8-8A4E79D7380B}" srcId="{3BADCDF8-DF92-4034-A1CD-DC9F3CBB3CDF}" destId="{5C4445FB-C9B7-4CB5-9336-DA4E18BEED23}" srcOrd="3" destOrd="0" parTransId="{FB361222-30EA-4262-B023-5A8BAE4720E7}" sibTransId="{B67BAEED-5F01-43CB-867A-A8BD581B866E}"/>
    <dgm:cxn modelId="{64C345B3-491F-6947-AB94-31BFA9FA6A86}" type="presOf" srcId="{3BADCDF8-DF92-4034-A1CD-DC9F3CBB3CDF}" destId="{23085C5E-F032-1C4C-B075-6452193CBD3B}" srcOrd="0" destOrd="0" presId="urn:microsoft.com/office/officeart/2005/8/layout/process5"/>
    <dgm:cxn modelId="{87AF99D2-B058-437B-A622-BE03A7EEAA77}" srcId="{3BADCDF8-DF92-4034-A1CD-DC9F3CBB3CDF}" destId="{AF4F3EA3-E991-4465-9248-E1DCF8C702DD}" srcOrd="2" destOrd="0" parTransId="{44BCBA76-C86E-41ED-95CD-402AEB50AAE1}" sibTransId="{D416572D-4E7B-452D-BD24-29430FD00098}"/>
    <dgm:cxn modelId="{9C5210EF-B6DE-0347-9D65-35C00509D16C}" type="presOf" srcId="{C0D8C28C-DDE5-45EE-8B8A-EEC0063CDF49}" destId="{81ED54A1-E9B8-C64C-8CEB-29D53DE4DD49}" srcOrd="0" destOrd="0" presId="urn:microsoft.com/office/officeart/2005/8/layout/process5"/>
    <dgm:cxn modelId="{F781C733-B6D2-A446-B72B-57E52CE62065}" type="presParOf" srcId="{23085C5E-F032-1C4C-B075-6452193CBD3B}" destId="{6B3E9906-B278-8A40-9480-2189E162F4AF}" srcOrd="0" destOrd="0" presId="urn:microsoft.com/office/officeart/2005/8/layout/process5"/>
    <dgm:cxn modelId="{2C9C78C0-B773-C049-84A8-23894E992222}" type="presParOf" srcId="{23085C5E-F032-1C4C-B075-6452193CBD3B}" destId="{81ED54A1-E9B8-C64C-8CEB-29D53DE4DD49}" srcOrd="1" destOrd="0" presId="urn:microsoft.com/office/officeart/2005/8/layout/process5"/>
    <dgm:cxn modelId="{7B6ACC2C-F668-A647-81D5-034B6082C92D}" type="presParOf" srcId="{81ED54A1-E9B8-C64C-8CEB-29D53DE4DD49}" destId="{25E6FB3C-2CDE-4B46-A540-93495E14E23A}" srcOrd="0" destOrd="0" presId="urn:microsoft.com/office/officeart/2005/8/layout/process5"/>
    <dgm:cxn modelId="{101F1FCF-F158-744A-9250-2332EFE3423E}" type="presParOf" srcId="{23085C5E-F032-1C4C-B075-6452193CBD3B}" destId="{C06B2AA0-BC16-6C4C-9755-734E9ED37A3D}" srcOrd="2" destOrd="0" presId="urn:microsoft.com/office/officeart/2005/8/layout/process5"/>
    <dgm:cxn modelId="{3AF58039-8FF2-A442-8584-DA9A58D84ADA}" type="presParOf" srcId="{23085C5E-F032-1C4C-B075-6452193CBD3B}" destId="{CD3ADC75-DCD3-CF44-BFD0-F6C2279CE6AF}" srcOrd="3" destOrd="0" presId="urn:microsoft.com/office/officeart/2005/8/layout/process5"/>
    <dgm:cxn modelId="{6C7D735F-F204-BB48-B7F4-65EE8DC38358}" type="presParOf" srcId="{CD3ADC75-DCD3-CF44-BFD0-F6C2279CE6AF}" destId="{2C3B4737-E95C-114D-9466-0B2259C61DA1}" srcOrd="0" destOrd="0" presId="urn:microsoft.com/office/officeart/2005/8/layout/process5"/>
    <dgm:cxn modelId="{382F5BAC-9F3B-8C44-AFE8-1B992CA2805D}" type="presParOf" srcId="{23085C5E-F032-1C4C-B075-6452193CBD3B}" destId="{E0F015A9-2094-7449-85B6-73D99898073F}" srcOrd="4" destOrd="0" presId="urn:microsoft.com/office/officeart/2005/8/layout/process5"/>
    <dgm:cxn modelId="{0049F4F2-02EA-9141-A217-9AD4547CDAC9}" type="presParOf" srcId="{23085C5E-F032-1C4C-B075-6452193CBD3B}" destId="{20AD566B-48FF-854C-877D-B0A8A6558367}" srcOrd="5" destOrd="0" presId="urn:microsoft.com/office/officeart/2005/8/layout/process5"/>
    <dgm:cxn modelId="{532B7FE7-4B4A-9249-A9A4-0B4E7EBE419B}" type="presParOf" srcId="{20AD566B-48FF-854C-877D-B0A8A6558367}" destId="{5E3D561C-64DA-8248-9D72-D407EDCD12E2}" srcOrd="0" destOrd="0" presId="urn:microsoft.com/office/officeart/2005/8/layout/process5"/>
    <dgm:cxn modelId="{D1D94ABE-49B4-394D-A511-41B822E677B6}" type="presParOf" srcId="{23085C5E-F032-1C4C-B075-6452193CBD3B}" destId="{8C06799F-9A4E-2742-9B7D-BF304880ABA6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0AB26-78B7-4772-BD1B-26C4D166F1E7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6685F-8A06-41BB-B9C0-F688B8B2D73B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DD27F-CEE6-4234-9A22-47C8EF60D8D3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INSERT statement is used to add one or more rows of data to a specified table in a relational database. The basic syntax of the INSERT statement is as follows.</a:t>
          </a:r>
        </a:p>
      </dsp:txBody>
      <dsp:txXfrm>
        <a:off x="1357965" y="2319"/>
        <a:ext cx="4887299" cy="1175727"/>
      </dsp:txXfrm>
    </dsp:sp>
    <dsp:sp modelId="{58DE15A3-AAE3-4389-95C5-C033E708C31A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D7D82-1AB1-4C03-855D-76AE6A845FC6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BCB7C-4BB7-4F45-B204-F5B7CE5D6E93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Example of INSERT Statement.</a:t>
          </a:r>
        </a:p>
      </dsp:txBody>
      <dsp:txXfrm>
        <a:off x="1357965" y="1471979"/>
        <a:ext cx="4887299" cy="1175727"/>
      </dsp:txXfrm>
    </dsp:sp>
    <dsp:sp modelId="{10AB7456-73D1-4C5C-8CD3-FD7C69ED9DF0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405F9-C0AB-4A9E-B95D-995C81CF50E4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35479-D7AE-471F-8077-E321B9771C4A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INSERT INTO table_name (column1, column2, column3, ...)</a:t>
          </a:r>
        </a:p>
      </dsp:txBody>
      <dsp:txXfrm>
        <a:off x="1357965" y="2941639"/>
        <a:ext cx="4887299" cy="1175727"/>
      </dsp:txXfrm>
    </dsp:sp>
    <dsp:sp modelId="{76462453-BC17-4EB9-BC30-EC8ED90393B9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E5198-6F32-4125-8978-1648E0023DCB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7EA9F-B4A7-4422-93F6-66FE11D1756C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VALUES (value1, value2, value3, ...);</a:t>
          </a:r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2C37E-CAFD-AF45-933E-E5A30AE45ADC}">
      <dsp:nvSpPr>
        <dsp:cNvPr id="0" name=""/>
        <dsp:cNvSpPr/>
      </dsp:nvSpPr>
      <dsp:spPr>
        <a:xfrm>
          <a:off x="0" y="38890"/>
          <a:ext cx="6900512" cy="17714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INSERT INTO Customers: This  specifies the table (Customers) where the data will be inserted.</a:t>
          </a:r>
          <a:endParaRPr lang="en-US" sz="2500" kern="1200" dirty="0"/>
        </a:p>
      </dsp:txBody>
      <dsp:txXfrm>
        <a:off x="86475" y="125365"/>
        <a:ext cx="6727562" cy="1598503"/>
      </dsp:txXfrm>
    </dsp:sp>
    <dsp:sp modelId="{F9045940-031A-9046-891C-6682CAAEBC7F}">
      <dsp:nvSpPr>
        <dsp:cNvPr id="0" name=""/>
        <dsp:cNvSpPr/>
      </dsp:nvSpPr>
      <dsp:spPr>
        <a:xfrm>
          <a:off x="0" y="1882343"/>
          <a:ext cx="6900512" cy="1771453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(</a:t>
          </a:r>
          <a:r>
            <a:rPr lang="en-US" sz="2500" b="0" i="0" kern="1200" dirty="0" err="1"/>
            <a:t>first_name</a:t>
          </a:r>
          <a:r>
            <a:rPr lang="en-US" sz="2500" b="0" i="0" kern="1200" dirty="0"/>
            <a:t>, </a:t>
          </a:r>
          <a:r>
            <a:rPr lang="en-US" sz="2500" b="0" i="0" kern="1200" dirty="0" err="1"/>
            <a:t>last_name</a:t>
          </a:r>
          <a:r>
            <a:rPr lang="en-US" sz="2500" b="0" i="0" kern="1200" dirty="0"/>
            <a:t>, age, country): This is the lists of columns in which data will be inserted.</a:t>
          </a:r>
          <a:endParaRPr lang="en-US" sz="2500" kern="1200" dirty="0"/>
        </a:p>
      </dsp:txBody>
      <dsp:txXfrm>
        <a:off x="86475" y="1968818"/>
        <a:ext cx="6727562" cy="1598503"/>
      </dsp:txXfrm>
    </dsp:sp>
    <dsp:sp modelId="{C983BB86-8077-F34D-B55B-6299CDCCC159}">
      <dsp:nvSpPr>
        <dsp:cNvPr id="0" name=""/>
        <dsp:cNvSpPr/>
      </dsp:nvSpPr>
      <dsp:spPr>
        <a:xfrm>
          <a:off x="0" y="3725797"/>
          <a:ext cx="6900512" cy="177145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VALUES ('James', 'Bond', 48, 'USA’): This  provides the corresponding values for each column in the same order. So, James Bond's first name is 'James', last name is 'Bond', age is 48, and country is 'USA'.</a:t>
          </a:r>
          <a:endParaRPr lang="en-US" sz="2500" kern="1200" dirty="0"/>
        </a:p>
      </dsp:txBody>
      <dsp:txXfrm>
        <a:off x="86475" y="3812272"/>
        <a:ext cx="6727562" cy="1598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E9906-B278-8A40-9480-2189E162F4AF}">
      <dsp:nvSpPr>
        <dsp:cNvPr id="0" name=""/>
        <dsp:cNvSpPr/>
      </dsp:nvSpPr>
      <dsp:spPr>
        <a:xfrm>
          <a:off x="1302" y="505550"/>
          <a:ext cx="2776761" cy="1666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Consider a simple example where we have a table named employees with columns employee_id, first_name, last_name, and salary. </a:t>
          </a:r>
          <a:endParaRPr lang="en-US" sz="1700" kern="1200"/>
        </a:p>
      </dsp:txBody>
      <dsp:txXfrm>
        <a:off x="50099" y="554347"/>
        <a:ext cx="2679167" cy="1568463"/>
      </dsp:txXfrm>
    </dsp:sp>
    <dsp:sp modelId="{81ED54A1-E9B8-C64C-8CEB-29D53DE4DD49}">
      <dsp:nvSpPr>
        <dsp:cNvPr id="0" name=""/>
        <dsp:cNvSpPr/>
      </dsp:nvSpPr>
      <dsp:spPr>
        <a:xfrm>
          <a:off x="3022419" y="994260"/>
          <a:ext cx="588673" cy="6886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022419" y="1131987"/>
        <a:ext cx="412071" cy="413182"/>
      </dsp:txXfrm>
    </dsp:sp>
    <dsp:sp modelId="{C06B2AA0-BC16-6C4C-9755-734E9ED37A3D}">
      <dsp:nvSpPr>
        <dsp:cNvPr id="0" name=""/>
        <dsp:cNvSpPr/>
      </dsp:nvSpPr>
      <dsp:spPr>
        <a:xfrm>
          <a:off x="3888768" y="505550"/>
          <a:ext cx="2776761" cy="1666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Using INSERT, we can add a new employee to the table:</a:t>
          </a:r>
          <a:endParaRPr lang="en-US" sz="1700" kern="1200"/>
        </a:p>
      </dsp:txBody>
      <dsp:txXfrm>
        <a:off x="3937565" y="554347"/>
        <a:ext cx="2679167" cy="1568463"/>
      </dsp:txXfrm>
    </dsp:sp>
    <dsp:sp modelId="{CD3ADC75-DCD3-CF44-BFD0-F6C2279CE6AF}">
      <dsp:nvSpPr>
        <dsp:cNvPr id="0" name=""/>
        <dsp:cNvSpPr/>
      </dsp:nvSpPr>
      <dsp:spPr>
        <a:xfrm rot="5400000">
          <a:off x="4982813" y="2365980"/>
          <a:ext cx="588673" cy="6886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5070559" y="2415961"/>
        <a:ext cx="413182" cy="412071"/>
      </dsp:txXfrm>
    </dsp:sp>
    <dsp:sp modelId="{E0F015A9-2094-7449-85B6-73D99898073F}">
      <dsp:nvSpPr>
        <dsp:cNvPr id="0" name=""/>
        <dsp:cNvSpPr/>
      </dsp:nvSpPr>
      <dsp:spPr>
        <a:xfrm>
          <a:off x="3888768" y="3282312"/>
          <a:ext cx="2776761" cy="1666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INSERT INTO employees (employee_id, first_name, last_name, salary)</a:t>
          </a:r>
          <a:endParaRPr lang="en-US" sz="1700" kern="1200"/>
        </a:p>
      </dsp:txBody>
      <dsp:txXfrm>
        <a:off x="3937565" y="3331109"/>
        <a:ext cx="2679167" cy="1568463"/>
      </dsp:txXfrm>
    </dsp:sp>
    <dsp:sp modelId="{20AD566B-48FF-854C-877D-B0A8A6558367}">
      <dsp:nvSpPr>
        <dsp:cNvPr id="0" name=""/>
        <dsp:cNvSpPr/>
      </dsp:nvSpPr>
      <dsp:spPr>
        <a:xfrm rot="10800000">
          <a:off x="3055740" y="3771022"/>
          <a:ext cx="588673" cy="6886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232342" y="3908749"/>
        <a:ext cx="412071" cy="413182"/>
      </dsp:txXfrm>
    </dsp:sp>
    <dsp:sp modelId="{8C06799F-9A4E-2742-9B7D-BF304880ABA6}">
      <dsp:nvSpPr>
        <dsp:cNvPr id="0" name=""/>
        <dsp:cNvSpPr/>
      </dsp:nvSpPr>
      <dsp:spPr>
        <a:xfrm>
          <a:off x="1302" y="3282312"/>
          <a:ext cx="2776761" cy="1666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VALUES (101, 'John', 'Doe', 60000);</a:t>
          </a:r>
          <a:endParaRPr lang="en-US" sz="1700" kern="1200"/>
        </a:p>
      </dsp:txBody>
      <dsp:txXfrm>
        <a:off x="50099" y="3331109"/>
        <a:ext cx="2679167" cy="1568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7B617-A826-BB43-5B67-FFE200587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D40C3-C10B-8B7A-22C2-9E0E88D2D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EDF68-45C7-E627-DC46-F8D618B8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E6CA6-0E2A-F954-19FC-76ED0E63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B6803-00ED-6BB7-A8B0-E1600F7A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6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6068-8E60-E0C4-4FBC-D1569534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1E5BA-3D2D-57A9-DD0F-5CC2A4EA7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FD102-E145-30E3-880E-F6226393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EB378-35C7-7C56-E694-6A29553A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1162-7735-64FC-F716-8C678EAB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9A6FEE-D479-CEFA-165D-B955C04EA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1FAB5-0ABA-2113-C3DD-3DA1A36ED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9D350-E210-9518-E18C-3FAB8D51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6578B-0D82-766B-F3D8-F12471E7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CA70-20A9-D06D-989C-35F8B596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A01B-FAF6-71AA-2B82-16C1D9D7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4EBE4-E00E-8445-2C45-3DB0484AB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D57A2-CE13-C121-6C48-3FF0BD26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767AC-3720-BC1A-6143-10CAC8EC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1AFDD-9C74-1E8F-F0D8-FDCF2F81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6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DC33-4426-426D-E211-132BD10D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D01AE-DCFA-A240-C873-BE178860A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B8111-8042-4D9E-5744-C5F5B121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CB6FC-4951-52AD-11B8-0D106E07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370C1-03AB-9EEC-E970-65CC83D7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6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A832-A916-6D26-F29F-684BA968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8841B-878B-BBBA-8975-BC0CCA45B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B4640-9F03-417C-8F2F-D4BFD58A3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6DF4A-903F-8001-F83F-6F54B16C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52380-87DE-D322-5912-840CDD1E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AC9A5-5487-9C8D-A4C9-3897AB99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3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DEEF-7178-7F9F-616C-F5F6477D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65037-5E2F-D3A5-FB75-0E5EF078E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2827D-31DC-1111-BA80-7196FCAA5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741DDE-A6E2-B2A8-5F35-15BDD13BB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A5ABA-9CFA-A90B-EB68-EB9651504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BA8EB-73F5-99C2-38EB-9A82D139F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53EBB5-F5B8-D0EE-37F4-72C42AD3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3F9E7B-3B1C-6A8F-B94B-D6DDC7A3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9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7A18-BE09-F0F8-7646-29FEE929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2B4BF-5A74-6674-F9A7-495AA079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D4BFF-698D-B004-AE03-22CBE8F2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C2139-CAEE-3945-C3D3-6B4EC844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7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08AF2-AE7F-4BD0-ACDD-F6ADF90A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F935D-2B53-D4D1-ACED-0EA30FCD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26862-3E0E-9F9F-EF2F-3D6C4AFF4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2B23-921D-1278-0CFB-F36FAFEA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C6622-A50B-E3A4-F9CC-DCFF9771D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3372D-8B92-97D8-57E3-F8A26679C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72CD3-9176-8ACC-92BB-4A92A7D7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513C6-6987-FBFF-26DB-1CF0673F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F6505-F3FE-4C7A-FC8B-034B43D2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8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8EA8-9538-A662-F3FB-F4288FD6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A1F3C-F8BD-CFF8-0DB3-0A24CFE77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37B65-18A3-7651-9A85-39C5370C6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2EA9D-FB72-C5C7-47E1-3867AF7D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84F59-0DFB-BBA0-EB9A-3BC805A6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7F285-E2A8-F35B-CC55-62E0DEC7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7CAD29-AF71-F62D-D9E1-02C7B3DC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8EBF4-66D6-C24A-8A32-A29E95D23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1185-3EC9-7413-00AE-43E638984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D2DA9-5D9A-0549-BCD0-B9E0F16A464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4C38C-0097-E237-7BF7-89F568333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F18D4-A021-030B-A27C-BA6B47137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4A12E-F94E-5B4C-BE1B-EACD68F54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9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hild standing on a tile floor&#10;&#10;Description automatically generated">
            <a:extLst>
              <a:ext uri="{FF2B5EF4-FFF2-40B4-BE49-F238E27FC236}">
                <a16:creationId xmlns:a16="http://schemas.microsoft.com/office/drawing/2014/main" id="{23D6F41B-73C3-2E46-F727-838CDBA1F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1" r="26661"/>
          <a:stretch/>
        </p:blipFill>
        <p:spPr>
          <a:xfrm>
            <a:off x="680483" y="685792"/>
            <a:ext cx="2931299" cy="5486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11782" y="685800"/>
            <a:ext cx="4994335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E6B52-770E-EFBA-92D2-D9C1514B9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396" y="1084521"/>
            <a:ext cx="4019107" cy="1292027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A little bit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06AA9-903F-F994-EF25-2E193CD16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661" y="2678654"/>
            <a:ext cx="3976577" cy="3137355"/>
          </a:xfrm>
        </p:spPr>
        <p:txBody>
          <a:bodyPr anchor="t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595959"/>
                </a:solidFill>
              </a:rPr>
              <a:t>My name is Morris HG </a:t>
            </a:r>
            <a:r>
              <a:rPr lang="en-US" sz="2000" b="1" dirty="0" err="1">
                <a:solidFill>
                  <a:srgbClr val="595959"/>
                </a:solidFill>
              </a:rPr>
              <a:t>Hinneh</a:t>
            </a:r>
            <a:r>
              <a:rPr lang="en-US" sz="2000" b="1" dirty="0">
                <a:solidFill>
                  <a:srgbClr val="595959"/>
                </a:solidFill>
              </a:rPr>
              <a:t>.</a:t>
            </a:r>
          </a:p>
          <a:p>
            <a:pPr algn="ctr"/>
            <a:r>
              <a:rPr lang="en-US" sz="2000" b="1" dirty="0">
                <a:solidFill>
                  <a:srgbClr val="595959"/>
                </a:solidFill>
              </a:rPr>
              <a:t>I grew up in a small village in Liberia with a humble family, old houses, and a small town with sad stories and beautiful people. I hope to change the storyline and fight battles my parent never won.</a:t>
            </a:r>
          </a:p>
          <a:p>
            <a:pPr algn="ctr"/>
            <a:r>
              <a:rPr lang="en-US" sz="2000" b="1" dirty="0">
                <a:solidFill>
                  <a:srgbClr val="595959"/>
                </a:solidFill>
              </a:rPr>
              <a:t>So please don’t think I’m dumb if I  pronounce water as WATER!!!! </a:t>
            </a:r>
            <a:r>
              <a:rPr lang="en-US" sz="2000" b="1" dirty="0" err="1">
                <a:solidFill>
                  <a:srgbClr val="595959"/>
                </a:solidFill>
              </a:rPr>
              <a:t>haha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</a:p>
          <a:p>
            <a:pPr algn="ctr"/>
            <a:r>
              <a:rPr lang="en-US" sz="2000" b="1" dirty="0">
                <a:solidFill>
                  <a:srgbClr val="595959"/>
                </a:solidFill>
              </a:rPr>
              <a:t>Exploring new outdoor pursuits brings me immense joy, and my latest adventure has been in the realm of backpacking.</a:t>
            </a:r>
          </a:p>
        </p:txBody>
      </p:sp>
      <p:pic>
        <p:nvPicPr>
          <p:cNvPr id="9" name="Picture 8" descr="A person standing on a rock&#10;&#10;Description automatically generated">
            <a:extLst>
              <a:ext uri="{FF2B5EF4-FFF2-40B4-BE49-F238E27FC236}">
                <a16:creationId xmlns:a16="http://schemas.microsoft.com/office/drawing/2014/main" id="{B26E2320-25C0-A1CD-0411-92B4A7196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91"/>
          <a:stretch/>
        </p:blipFill>
        <p:spPr>
          <a:xfrm rot="5400000">
            <a:off x="7315617" y="1976307"/>
            <a:ext cx="5486399" cy="29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8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3ABF5-7549-C1C3-7228-1882F237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What is </a:t>
            </a:r>
            <a:r>
              <a:rPr lang="en-US" sz="4800">
                <a:solidFill>
                  <a:srgbClr val="FFFFFF"/>
                </a:solidFill>
              </a:rPr>
              <a:t>INSERT in MYSQL?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3D19A-71EB-5596-85CE-C190ED876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In SQL (Structured Query Language), the INSERT statement is used to add new records or rows into a table. It plays a fundamental role in database management systems and is crucial for maintaining and updating data within a database.</a:t>
            </a:r>
          </a:p>
        </p:txBody>
      </p:sp>
    </p:spTree>
    <p:extLst>
      <p:ext uri="{BB962C8B-B14F-4D97-AF65-F5344CB8AC3E}">
        <p14:creationId xmlns:p14="http://schemas.microsoft.com/office/powerpoint/2010/main" val="253319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B70E7-8B55-361E-A00E-76199FDE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The importance of INSERT in SQL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21B586-CC3B-32C2-7C47-3DF70C587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i="0">
                <a:effectLst/>
                <a:latin typeface="Söhne"/>
              </a:rPr>
              <a:t>Data Addition:</a:t>
            </a:r>
            <a:endParaRPr lang="en-US" sz="1700" b="0" i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sz="1700" b="0" i="0">
                <a:effectLst/>
                <a:latin typeface="Söhne"/>
              </a:rPr>
              <a:t>The primary purpose of INSERT is to add new data to a table, allowing databases to grow and adapt over time.</a:t>
            </a:r>
          </a:p>
          <a:p>
            <a:pPr marL="0" indent="0">
              <a:buNone/>
            </a:pPr>
            <a:r>
              <a:rPr lang="en-US" sz="1700" b="1" i="0">
                <a:effectLst/>
                <a:latin typeface="Söhne"/>
              </a:rPr>
              <a:t>Database Initialization:</a:t>
            </a:r>
          </a:p>
          <a:p>
            <a:pPr marL="0" indent="0">
              <a:buNone/>
            </a:pPr>
            <a:r>
              <a:rPr lang="en-US" sz="1700" b="0" i="0">
                <a:effectLst/>
                <a:latin typeface="Söhne"/>
              </a:rPr>
              <a:t>When creating a new database or table, the INSERT statement is used to initialize it with initial data.</a:t>
            </a:r>
          </a:p>
          <a:p>
            <a:pPr marL="0" indent="0">
              <a:buNone/>
            </a:pPr>
            <a:r>
              <a:rPr lang="en-US" sz="1700" b="1" i="0">
                <a:effectLst/>
                <a:latin typeface="Söhne"/>
              </a:rPr>
              <a:t>Dynamic Content:</a:t>
            </a:r>
            <a:endParaRPr lang="en-US" sz="1700" b="0" i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sz="1700" b="0" i="0">
                <a:effectLst/>
                <a:latin typeface="Söhne"/>
              </a:rPr>
              <a:t>INSERT enables the insertion of data dynamically. This is crucial for applications where data changes frequently, such as user registrations, transactions, etc.</a:t>
            </a:r>
          </a:p>
          <a:p>
            <a:pPr marL="0" indent="0">
              <a:buNone/>
            </a:pPr>
            <a:r>
              <a:rPr lang="en-US" sz="1700" b="1" i="0">
                <a:effectLst/>
                <a:latin typeface="Söhne"/>
              </a:rPr>
              <a:t>Maintaining Records:</a:t>
            </a:r>
            <a:endParaRPr lang="en-US" sz="1700" b="0" i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sz="1700" b="0" i="0">
                <a:effectLst/>
                <a:latin typeface="Söhne"/>
              </a:rPr>
              <a:t>It helps in maintaining a comprehensive record of information by continuously adding new data to the database.</a:t>
            </a:r>
          </a:p>
          <a:p>
            <a:pPr marL="457200" lvl="1" indent="0">
              <a:buNone/>
            </a:pPr>
            <a:r>
              <a:rPr lang="en-US" sz="1700" b="1" i="0">
                <a:effectLst/>
                <a:latin typeface="Söhne"/>
              </a:rPr>
              <a:t>Database Population:</a:t>
            </a:r>
          </a:p>
          <a:p>
            <a:pPr marL="457200" lvl="1" indent="0">
              <a:buNone/>
            </a:pPr>
            <a:r>
              <a:rPr lang="en-US" sz="1700" b="0" i="0">
                <a:effectLst/>
                <a:latin typeface="Söhne"/>
              </a:rPr>
              <a:t>For databases to serve their purpose, they need data. INSERT is essential for populating tables with meaningful information.</a:t>
            </a:r>
          </a:p>
          <a:p>
            <a:pPr marL="0" indent="0">
              <a:buNone/>
            </a:pPr>
            <a:r>
              <a:rPr lang="en-US" sz="1700" b="1" i="0">
                <a:effectLst/>
                <a:latin typeface="Söhne"/>
              </a:rPr>
              <a:t>Application Functionality:</a:t>
            </a:r>
            <a:endParaRPr lang="en-US" sz="1700" b="0" i="0">
              <a:effectLst/>
              <a:latin typeface="Söhne"/>
            </a:endParaRPr>
          </a:p>
          <a:p>
            <a:pPr marL="457200" lvl="1" indent="0">
              <a:buNone/>
            </a:pPr>
            <a:r>
              <a:rPr lang="en-US" sz="1700" b="0" i="0">
                <a:effectLst/>
                <a:latin typeface="Söhne"/>
              </a:rPr>
              <a:t>Many applications rely on databases to function. INSERT ensures that applications can add, update, and manage data efficiently.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6983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4A639-4500-067D-0E4F-77D6895A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 b="1" i="0">
                <a:effectLst/>
                <a:latin typeface="Söhne"/>
              </a:rPr>
              <a:t>INSERT in SQL</a:t>
            </a:r>
            <a:br>
              <a:rPr lang="en-US" sz="8000" b="1" i="0">
                <a:effectLst/>
                <a:latin typeface="Söhne"/>
              </a:rPr>
            </a:br>
            <a:endParaRPr lang="en-US" sz="8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390034-0142-A0B8-1009-CFC18CD8C0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20796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744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FD392-3A85-4CB9-E15C-B8F7BF13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0" i="0">
                <a:effectLst/>
                <a:latin typeface="Söhne"/>
              </a:rPr>
              <a:t>The structure of the </a:t>
            </a:r>
            <a:r>
              <a:rPr lang="en-US" sz="5400"/>
              <a:t>INSERT</a:t>
            </a:r>
            <a:r>
              <a:rPr lang="en-US" sz="5400" b="0" i="0">
                <a:effectLst/>
                <a:latin typeface="Söhne"/>
              </a:rPr>
              <a:t> statement.</a:t>
            </a:r>
            <a:endParaRPr lang="en-US" sz="5400"/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9461B4-3F6B-3F2E-0937-679EADF2A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87264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840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8F393-BD93-2E1F-CE11-93533EC7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Example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F0101394-231E-0B85-8B23-E4B76EE756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168439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1673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524</Words>
  <Application>Microsoft Macintosh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Söhne</vt:lpstr>
      <vt:lpstr>Office Theme</vt:lpstr>
      <vt:lpstr>A little bit about me</vt:lpstr>
      <vt:lpstr>What is INSERT in MYSQL?</vt:lpstr>
      <vt:lpstr>The importance of INSERT in SQL</vt:lpstr>
      <vt:lpstr>INSERT in SQL </vt:lpstr>
      <vt:lpstr>The structure of the INSERT statement.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INSERT</dc:title>
  <dc:creator>Hinneh, Morris</dc:creator>
  <cp:lastModifiedBy>Hinneh, Morris</cp:lastModifiedBy>
  <cp:revision>3</cp:revision>
  <dcterms:created xsi:type="dcterms:W3CDTF">2024-01-23T18:03:44Z</dcterms:created>
  <dcterms:modified xsi:type="dcterms:W3CDTF">2024-01-24T19:19:20Z</dcterms:modified>
</cp:coreProperties>
</file>